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477" r:id="rId12"/>
    <p:sldId id="399" r:id="rId13"/>
    <p:sldId id="409" r:id="rId14"/>
    <p:sldId id="481" r:id="rId15"/>
    <p:sldId id="482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9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39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9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Fiori?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1837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6481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0939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4682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3658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16806</TotalTime>
  <Words>175</Words>
  <Application>Microsoft Office PowerPoint</Application>
  <PresentationFormat>Widescreen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734</cp:revision>
  <dcterms:created xsi:type="dcterms:W3CDTF">2016-07-10T03:33:26Z</dcterms:created>
  <dcterms:modified xsi:type="dcterms:W3CDTF">2022-02-24T02:23:31Z</dcterms:modified>
</cp:coreProperties>
</file>